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387530F-8114-4356-993B-20F935DB61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A1E89310-9C22-4F5F-9A0C-C83F00EA36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1470025"/>
          </a:xfrm>
        </p:spPr>
        <p:txBody>
          <a:bodyPr/>
          <a:lstStyle/>
          <a:p>
            <a:r>
              <a:rPr lang="zh-CN" altLang="zh-CN" sz="4400" dirty="0"/>
              <a:t>第</a:t>
            </a:r>
            <a:r>
              <a:rPr lang="en-US" altLang="zh-CN" sz="4400" dirty="0"/>
              <a:t>9</a:t>
            </a:r>
            <a:r>
              <a:rPr lang="zh-CN" altLang="zh-CN" sz="4400" dirty="0"/>
              <a:t>章 </a:t>
            </a:r>
            <a:r>
              <a:rPr lang="en-US" altLang="zh-CN" sz="4400" dirty="0"/>
              <a:t>Web</a:t>
            </a:r>
            <a:r>
              <a:rPr lang="zh-CN" altLang="en-US" sz="4400" dirty="0"/>
              <a:t>服务器配置与管理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59632" y="3645024"/>
            <a:ext cx="64008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en-US" altLang="zh-CN" dirty="0" smtClean="0"/>
              <a:t>1.</a:t>
            </a:r>
            <a:r>
              <a:rPr lang="zh-CN" altLang="zh-CN" dirty="0" smtClean="0"/>
              <a:t>了解</a:t>
            </a:r>
            <a:r>
              <a:rPr lang="en-US" altLang="zh-CN" dirty="0"/>
              <a:t>Apache</a:t>
            </a:r>
            <a:r>
              <a:rPr lang="zh-CN" altLang="zh-CN" dirty="0"/>
              <a:t>软件的技术特点；</a:t>
            </a:r>
            <a:endParaRPr lang="zh-CN" altLang="zh-CN" dirty="0"/>
          </a:p>
          <a:p>
            <a:pPr lvl="0" algn="l"/>
            <a:r>
              <a:rPr lang="en-US" altLang="zh-CN" dirty="0" smtClean="0"/>
              <a:t>2.</a:t>
            </a:r>
            <a:r>
              <a:rPr lang="zh-CN" altLang="zh-CN" dirty="0" smtClean="0"/>
              <a:t>掌握</a:t>
            </a:r>
            <a:r>
              <a:rPr lang="zh-CN" altLang="zh-CN" dirty="0"/>
              <a:t>安装和启动</a:t>
            </a:r>
            <a:r>
              <a:rPr lang="en-US" altLang="zh-CN" dirty="0"/>
              <a:t>Apache</a:t>
            </a:r>
            <a:r>
              <a:rPr lang="zh-CN" altLang="zh-CN" dirty="0"/>
              <a:t>服务器的方法；</a:t>
            </a:r>
            <a:endParaRPr lang="zh-CN" altLang="zh-CN" dirty="0"/>
          </a:p>
          <a:p>
            <a:pPr algn="l"/>
            <a:r>
              <a:rPr lang="en-US" altLang="zh-CN" dirty="0" smtClean="0"/>
              <a:t>3.</a:t>
            </a:r>
            <a:r>
              <a:rPr lang="zh-CN" altLang="zh-CN" dirty="0" smtClean="0"/>
              <a:t>掌握</a:t>
            </a:r>
            <a:r>
              <a:rPr lang="zh-CN" altLang="zh-CN" dirty="0"/>
              <a:t>配置</a:t>
            </a:r>
            <a:r>
              <a:rPr lang="en-US" altLang="zh-CN" dirty="0"/>
              <a:t>Apache</a:t>
            </a:r>
            <a:r>
              <a:rPr lang="zh-CN" altLang="zh-CN" dirty="0"/>
              <a:t>服务器的方法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．重定向</a:t>
            </a:r>
            <a:endParaRPr lang="zh-CN" altLang="zh-CN" dirty="0"/>
          </a:p>
          <a:p>
            <a:r>
              <a:rPr lang="zh-CN" altLang="zh-CN" dirty="0"/>
              <a:t>页面重定向的配置也是通过配置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httpd</a:t>
            </a:r>
            <a:r>
              <a:rPr lang="en-US" altLang="zh-CN" dirty="0"/>
              <a:t>/</a:t>
            </a:r>
            <a:r>
              <a:rPr lang="en-US" altLang="zh-CN" dirty="0" err="1"/>
              <a:t>conf</a:t>
            </a:r>
            <a:r>
              <a:rPr lang="en-US" altLang="zh-CN" dirty="0"/>
              <a:t>/</a:t>
            </a:r>
            <a:r>
              <a:rPr lang="en-US" altLang="zh-CN" dirty="0" err="1"/>
              <a:t>httpd.conf</a:t>
            </a:r>
            <a:r>
              <a:rPr lang="zh-CN" altLang="zh-CN" dirty="0"/>
              <a:t>文件来完成，其语法格式如下：</a:t>
            </a:r>
            <a:endParaRPr lang="zh-CN" altLang="zh-CN" dirty="0"/>
          </a:p>
          <a:p>
            <a:r>
              <a:rPr lang="en-US" altLang="zh-CN" dirty="0"/>
              <a:t>Redirect   [</a:t>
            </a:r>
            <a:r>
              <a:rPr lang="zh-CN" altLang="zh-CN" dirty="0"/>
              <a:t>错误响应代码</a:t>
            </a:r>
            <a:r>
              <a:rPr lang="en-US" altLang="zh-CN" dirty="0"/>
              <a:t>]   &lt;</a:t>
            </a:r>
            <a:r>
              <a:rPr lang="zh-CN" altLang="zh-CN" dirty="0"/>
              <a:t>用户请求的</a:t>
            </a:r>
            <a:r>
              <a:rPr lang="en-US" altLang="zh-CN" dirty="0"/>
              <a:t>URL&gt;   [</a:t>
            </a:r>
            <a:r>
              <a:rPr lang="zh-CN" altLang="zh-CN" dirty="0"/>
              <a:t>重定向的</a:t>
            </a:r>
            <a:r>
              <a:rPr lang="en-US" altLang="zh-CN" dirty="0"/>
              <a:t>URL]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en-US" altLang="zh-CN" dirty="0"/>
              <a:t>9.4.4 </a:t>
            </a:r>
            <a:r>
              <a:rPr lang="zh-CN" altLang="zh-CN" dirty="0"/>
              <a:t>主机访问控制</a:t>
            </a:r>
            <a:endParaRPr lang="zh-CN" altLang="zh-CN" dirty="0"/>
          </a:p>
          <a:p>
            <a:r>
              <a:rPr lang="en-US" altLang="zh-CN" dirty="0"/>
              <a:t>Apache</a:t>
            </a:r>
            <a:r>
              <a:rPr lang="zh-CN" altLang="zh-CN" dirty="0"/>
              <a:t>服务器利用以下</a:t>
            </a:r>
            <a:r>
              <a:rPr lang="en-US" altLang="zh-CN" dirty="0"/>
              <a:t>3</a:t>
            </a:r>
            <a:r>
              <a:rPr lang="zh-CN" altLang="zh-CN" dirty="0"/>
              <a:t>个访问控制参数可实现对指定目录的访问控制。</a:t>
            </a:r>
            <a:endParaRPr lang="zh-CN" altLang="zh-CN" dirty="0"/>
          </a:p>
          <a:p>
            <a:r>
              <a:rPr lang="zh-CN" altLang="zh-CN" dirty="0"/>
              <a:t>①</a:t>
            </a:r>
            <a:r>
              <a:rPr lang="en-US" altLang="zh-CN" dirty="0"/>
              <a:t>	Deny from</a:t>
            </a:r>
            <a:r>
              <a:rPr lang="zh-CN" altLang="zh-CN" dirty="0"/>
              <a:t>：定义拒绝访问列表。</a:t>
            </a:r>
            <a:endParaRPr lang="zh-CN" altLang="zh-CN" dirty="0"/>
          </a:p>
          <a:p>
            <a:r>
              <a:rPr lang="zh-CN" altLang="zh-CN" dirty="0"/>
              <a:t>②</a:t>
            </a:r>
            <a:r>
              <a:rPr lang="en-US" altLang="zh-CN" dirty="0"/>
              <a:t>	Allow from</a:t>
            </a:r>
            <a:r>
              <a:rPr lang="zh-CN" altLang="zh-CN" dirty="0"/>
              <a:t>：定义允许访问列表。</a:t>
            </a:r>
            <a:endParaRPr lang="zh-CN" altLang="zh-CN" dirty="0"/>
          </a:p>
          <a:p>
            <a:r>
              <a:rPr lang="zh-CN" altLang="zh-CN" dirty="0"/>
              <a:t>③</a:t>
            </a:r>
            <a:r>
              <a:rPr lang="en-US" altLang="zh-CN" dirty="0"/>
              <a:t>	Order</a:t>
            </a:r>
            <a:r>
              <a:rPr lang="zh-CN" altLang="zh-CN" dirty="0"/>
              <a:t>：指定执行允许访问列表和拒绝访问列表的先后顺序。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/>
              <a:t>9.4.5	</a:t>
            </a:r>
            <a:r>
              <a:rPr lang="zh-CN" altLang="zh-CN" dirty="0"/>
              <a:t>用户身份</a:t>
            </a:r>
            <a:r>
              <a:rPr lang="zh-CN" altLang="zh-CN" dirty="0" smtClean="0"/>
              <a:t>验证</a:t>
            </a:r>
            <a:endParaRPr lang="en-US" altLang="zh-CN" dirty="0" smtClean="0"/>
          </a:p>
          <a:p>
            <a:r>
              <a:rPr lang="zh-CN" altLang="zh-CN" dirty="0"/>
              <a:t>通过</a:t>
            </a:r>
            <a:r>
              <a:rPr lang="en-US" altLang="zh-CN" dirty="0" err="1"/>
              <a:t>AllowOverride</a:t>
            </a:r>
            <a:r>
              <a:rPr lang="zh-CN" altLang="zh-CN" dirty="0"/>
              <a:t>指令来实现。例如：</a:t>
            </a:r>
            <a:endParaRPr lang="zh-CN" altLang="zh-CN" dirty="0"/>
          </a:p>
          <a:p>
            <a:pPr lvl="0"/>
            <a:r>
              <a:rPr lang="en-US" altLang="zh-CN" dirty="0" err="1"/>
              <a:t>AllowOverride</a:t>
            </a:r>
            <a:r>
              <a:rPr lang="en-US" altLang="zh-CN" dirty="0"/>
              <a:t> </a:t>
            </a:r>
            <a:r>
              <a:rPr lang="en-US" altLang="zh-CN" dirty="0" err="1"/>
              <a:t>AuthConfig</a:t>
            </a:r>
            <a:r>
              <a:rPr lang="zh-CN" altLang="zh-CN" dirty="0"/>
              <a:t>或</a:t>
            </a:r>
            <a:r>
              <a:rPr lang="en-US" altLang="zh-CN" dirty="0" err="1"/>
              <a:t>AllowOverride</a:t>
            </a:r>
            <a:r>
              <a:rPr lang="en-US" altLang="zh-CN" dirty="0"/>
              <a:t> All</a:t>
            </a:r>
            <a:r>
              <a:rPr lang="zh-CN" altLang="zh-CN" dirty="0"/>
              <a:t>：表示允许覆盖当前配置，即允许在文件</a:t>
            </a:r>
            <a:r>
              <a:rPr lang="en-US" altLang="zh-CN" dirty="0"/>
              <a:t>.</a:t>
            </a:r>
            <a:r>
              <a:rPr lang="en-US" altLang="zh-CN" dirty="0" err="1"/>
              <a:t>htaccess</a:t>
            </a:r>
            <a:r>
              <a:rPr lang="zh-CN" altLang="zh-CN" dirty="0"/>
              <a:t>中使用认证授权。</a:t>
            </a:r>
            <a:endParaRPr lang="zh-CN" altLang="zh-CN" dirty="0"/>
          </a:p>
          <a:p>
            <a:pPr lvl="0"/>
            <a:r>
              <a:rPr lang="en-US" altLang="zh-CN" dirty="0" err="1"/>
              <a:t>AllowOverride</a:t>
            </a:r>
            <a:r>
              <a:rPr lang="en-US" altLang="zh-CN" dirty="0"/>
              <a:t> None</a:t>
            </a:r>
            <a:r>
              <a:rPr lang="zh-CN" altLang="zh-CN" dirty="0"/>
              <a:t>：表示不允许覆盖当前配置，即不使用文件</a:t>
            </a:r>
            <a:r>
              <a:rPr lang="en-US" altLang="zh-CN" dirty="0"/>
              <a:t>.</a:t>
            </a:r>
            <a:r>
              <a:rPr lang="en-US" altLang="zh-CN" dirty="0" err="1"/>
              <a:t>htaccess</a:t>
            </a:r>
            <a:r>
              <a:rPr lang="zh-CN" altLang="zh-CN" dirty="0"/>
              <a:t>进行认证授权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9.5 </a:t>
            </a:r>
            <a:r>
              <a:rPr lang="zh-CN" altLang="zh-CN" dirty="0"/>
              <a:t>配置虚拟</a:t>
            </a:r>
            <a:r>
              <a:rPr lang="zh-CN" altLang="zh-CN" dirty="0" smtClean="0"/>
              <a:t>主机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9.5.1 </a:t>
            </a:r>
            <a:r>
              <a:rPr lang="zh-CN" altLang="zh-CN" dirty="0"/>
              <a:t>基于</a:t>
            </a:r>
            <a:r>
              <a:rPr lang="en-US" altLang="zh-CN" dirty="0"/>
              <a:t>IP</a:t>
            </a:r>
            <a:r>
              <a:rPr lang="zh-CN" altLang="zh-CN" dirty="0"/>
              <a:t>地址的虚拟主机配置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VirtualHost</a:t>
            </a:r>
            <a:r>
              <a:rPr lang="en-US" altLang="zh-CN" dirty="0"/>
              <a:t> 192.168.10.10:80&gt;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serverAdmin</a:t>
            </a:r>
            <a:r>
              <a:rPr lang="en-US" altLang="zh-CN" dirty="0"/>
              <a:t> webmaster@linux.net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DocumentRoot</a:t>
            </a:r>
            <a:r>
              <a:rPr lang="en-US" altLang="zh-CN" dirty="0"/>
              <a:t>  /</a:t>
            </a:r>
            <a:r>
              <a:rPr lang="en-US" altLang="zh-CN" dirty="0" err="1"/>
              <a:t>var</a:t>
            </a:r>
            <a:r>
              <a:rPr lang="en-US" altLang="zh-CN" dirty="0"/>
              <a:t>/www/vhost1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ServerName</a:t>
            </a:r>
            <a:r>
              <a:rPr lang="en-US" altLang="zh-CN" dirty="0"/>
              <a:t> vhost1.linux.net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ErrorLog</a:t>
            </a:r>
            <a:r>
              <a:rPr lang="en-US" altLang="zh-CN" dirty="0"/>
              <a:t> logs/vhost1-error_log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CustomLog</a:t>
            </a:r>
            <a:r>
              <a:rPr lang="en-US" altLang="zh-CN" dirty="0"/>
              <a:t> logs/vhost1-access_log common</a:t>
            </a:r>
            <a:endParaRPr lang="zh-CN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VirtualHost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VirtualHost</a:t>
            </a:r>
            <a:r>
              <a:rPr lang="en-US" altLang="zh-CN" dirty="0"/>
              <a:t> 192.168.10.100:80&gt;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ServerAdmin</a:t>
            </a:r>
            <a:r>
              <a:rPr lang="en-US" altLang="zh-CN" dirty="0"/>
              <a:t> webmaster@linux.net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DocumentRoot</a:t>
            </a:r>
            <a:r>
              <a:rPr lang="en-US" altLang="zh-CN" dirty="0"/>
              <a:t> /</a:t>
            </a:r>
            <a:r>
              <a:rPr lang="en-US" altLang="zh-CN" dirty="0" err="1"/>
              <a:t>var</a:t>
            </a:r>
            <a:r>
              <a:rPr lang="en-US" altLang="zh-CN" dirty="0"/>
              <a:t>/www/vhost2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ServerName</a:t>
            </a:r>
            <a:r>
              <a:rPr lang="en-US" altLang="zh-CN" dirty="0"/>
              <a:t> vhost2.linux.net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ErrorLog</a:t>
            </a:r>
            <a:r>
              <a:rPr lang="en-US" altLang="zh-CN" dirty="0"/>
              <a:t> logs/vhost2-error_log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CustomLog</a:t>
            </a:r>
            <a:r>
              <a:rPr lang="en-US" altLang="zh-CN" dirty="0"/>
              <a:t> logs/vhost2-access_log common</a:t>
            </a:r>
            <a:endParaRPr lang="zh-CN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VirtualHost</a:t>
            </a:r>
            <a:r>
              <a:rPr lang="en-US" altLang="zh-CN" dirty="0"/>
              <a:t>&gt;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IP</a:t>
            </a:r>
            <a:r>
              <a:rPr lang="zh-CN" altLang="zh-CN" dirty="0"/>
              <a:t>地址相同，但端口号不同的虚拟主机配置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VirtualHost</a:t>
            </a:r>
            <a:r>
              <a:rPr lang="en-US" altLang="zh-CN" dirty="0"/>
              <a:t> 192.168.10.10:8080&gt;</a:t>
            </a:r>
            <a:endParaRPr lang="zh-CN" altLang="zh-CN" dirty="0"/>
          </a:p>
          <a:p>
            <a:r>
              <a:rPr lang="en-US" altLang="zh-CN" dirty="0" err="1"/>
              <a:t>ServerAdmin</a:t>
            </a:r>
            <a:r>
              <a:rPr lang="en-US" altLang="zh-CN" dirty="0"/>
              <a:t> webmaster@linux.net</a:t>
            </a:r>
            <a:endParaRPr lang="zh-CN" altLang="zh-CN" dirty="0"/>
          </a:p>
          <a:p>
            <a:r>
              <a:rPr lang="en-US" altLang="zh-CN" dirty="0" err="1"/>
              <a:t>DocumentRoot</a:t>
            </a:r>
            <a:r>
              <a:rPr lang="en-US" altLang="zh-CN" dirty="0"/>
              <a:t> /</a:t>
            </a:r>
            <a:r>
              <a:rPr lang="en-US" altLang="zh-CN" dirty="0" err="1"/>
              <a:t>var</a:t>
            </a:r>
            <a:r>
              <a:rPr lang="en-US" altLang="zh-CN" dirty="0"/>
              <a:t>/www/vhost1</a:t>
            </a:r>
            <a:endParaRPr lang="zh-CN" altLang="zh-CN" dirty="0"/>
          </a:p>
          <a:p>
            <a:r>
              <a:rPr lang="en-US" altLang="zh-CN" dirty="0" err="1"/>
              <a:t>ServerName</a:t>
            </a:r>
            <a:r>
              <a:rPr lang="en-US" altLang="zh-CN" dirty="0"/>
              <a:t> host.linux.net</a:t>
            </a:r>
            <a:endParaRPr lang="zh-CN" altLang="zh-CN" dirty="0"/>
          </a:p>
          <a:p>
            <a:r>
              <a:rPr lang="en-US" altLang="zh-CN" dirty="0" err="1"/>
              <a:t>ErrorLog</a:t>
            </a:r>
            <a:r>
              <a:rPr lang="en-US" altLang="zh-CN" dirty="0"/>
              <a:t> logs/vhost1-error_log</a:t>
            </a:r>
            <a:endParaRPr lang="zh-CN" altLang="zh-CN" dirty="0"/>
          </a:p>
          <a:p>
            <a:r>
              <a:rPr lang="en-US" altLang="zh-CN" dirty="0" err="1"/>
              <a:t>CustomLog</a:t>
            </a:r>
            <a:r>
              <a:rPr lang="en-US" altLang="zh-CN" dirty="0"/>
              <a:t> logs/vhost1-access_log common</a:t>
            </a:r>
            <a:endParaRPr lang="zh-CN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VirtualHost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VirtualHost</a:t>
            </a:r>
            <a:r>
              <a:rPr lang="en-US" altLang="zh-CN" dirty="0"/>
              <a:t> 192.168.10.10:8118&gt;</a:t>
            </a:r>
            <a:endParaRPr lang="zh-CN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ServerAdmin</a:t>
            </a:r>
            <a:r>
              <a:rPr lang="en-US" altLang="zh-CN" dirty="0"/>
              <a:t> webmaster@linux.net</a:t>
            </a:r>
            <a:endParaRPr lang="zh-CN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DocumentRoot</a:t>
            </a:r>
            <a:r>
              <a:rPr lang="en-US" altLang="zh-CN" dirty="0"/>
              <a:t> /</a:t>
            </a:r>
            <a:r>
              <a:rPr lang="en-US" altLang="zh-CN" dirty="0" err="1"/>
              <a:t>var</a:t>
            </a:r>
            <a:r>
              <a:rPr lang="en-US" altLang="zh-CN" dirty="0"/>
              <a:t>/www/vhost2</a:t>
            </a:r>
            <a:endParaRPr lang="zh-CN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ServerName</a:t>
            </a:r>
            <a:r>
              <a:rPr lang="en-US" altLang="zh-CN" dirty="0"/>
              <a:t> host.linux.net</a:t>
            </a:r>
            <a:endParaRPr lang="zh-CN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ErrorLog</a:t>
            </a:r>
            <a:r>
              <a:rPr lang="en-US" altLang="zh-CN" dirty="0"/>
              <a:t> logs/vhost2-error_log</a:t>
            </a:r>
            <a:endParaRPr lang="zh-CN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CustomLog</a:t>
            </a:r>
            <a:r>
              <a:rPr lang="en-US" altLang="zh-CN" dirty="0"/>
              <a:t> logs/vhost2-access_log common</a:t>
            </a:r>
            <a:endParaRPr lang="zh-CN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VirtualHost</a:t>
            </a:r>
            <a:r>
              <a:rPr lang="en-US" altLang="zh-CN" dirty="0"/>
              <a:t>&gt;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9.5.2 </a:t>
            </a:r>
            <a:r>
              <a:rPr lang="zh-CN" altLang="zh-CN" dirty="0"/>
              <a:t>基于名称的虚拟主机配置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VirtualHost</a:t>
            </a:r>
            <a:r>
              <a:rPr lang="en-US" altLang="zh-CN" dirty="0"/>
              <a:t> www.linux.net:80&gt;</a:t>
            </a:r>
            <a:endParaRPr lang="zh-CN" altLang="zh-CN" dirty="0"/>
          </a:p>
          <a:p>
            <a:r>
              <a:rPr lang="en-US" altLang="zh-CN" dirty="0" err="1"/>
              <a:t>ServerAdmin</a:t>
            </a:r>
            <a:r>
              <a:rPr lang="en-US" altLang="zh-CN" dirty="0"/>
              <a:t> webmaster@linux.net</a:t>
            </a:r>
            <a:endParaRPr lang="zh-CN" altLang="zh-CN" dirty="0"/>
          </a:p>
          <a:p>
            <a:r>
              <a:rPr lang="en-US" altLang="zh-CN" dirty="0" err="1"/>
              <a:t>DocumentRoot</a:t>
            </a:r>
            <a:r>
              <a:rPr lang="en-US" altLang="zh-CN" dirty="0"/>
              <a:t> /</a:t>
            </a:r>
            <a:r>
              <a:rPr lang="en-US" altLang="zh-CN" dirty="0" err="1"/>
              <a:t>var</a:t>
            </a:r>
            <a:r>
              <a:rPr lang="en-US" altLang="zh-CN" dirty="0"/>
              <a:t>/www/vhost1</a:t>
            </a:r>
            <a:endParaRPr lang="zh-CN" altLang="zh-CN" dirty="0"/>
          </a:p>
          <a:p>
            <a:r>
              <a:rPr lang="en-US" altLang="zh-CN" dirty="0" err="1"/>
              <a:t>ServerName</a:t>
            </a:r>
            <a:r>
              <a:rPr lang="en-US" altLang="zh-CN" dirty="0"/>
              <a:t> www.linux.net</a:t>
            </a:r>
            <a:endParaRPr lang="zh-CN" altLang="zh-CN" dirty="0"/>
          </a:p>
          <a:p>
            <a:r>
              <a:rPr lang="en-US" altLang="zh-CN" dirty="0" err="1"/>
              <a:t>ErrorLog</a:t>
            </a:r>
            <a:r>
              <a:rPr lang="en-US" altLang="zh-CN" dirty="0"/>
              <a:t> logs/vhost1-error_log</a:t>
            </a:r>
            <a:endParaRPr lang="zh-CN" altLang="zh-CN" dirty="0"/>
          </a:p>
          <a:p>
            <a:r>
              <a:rPr lang="en-US" altLang="zh-CN" dirty="0" err="1"/>
              <a:t>CustomLog</a:t>
            </a:r>
            <a:r>
              <a:rPr lang="en-US" altLang="zh-CN" dirty="0"/>
              <a:t> logs/vhost1-access_log common</a:t>
            </a:r>
            <a:endParaRPr lang="zh-CN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VirtualHost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VirtualHost</a:t>
            </a:r>
            <a:r>
              <a:rPr lang="en-US" altLang="zh-CN" dirty="0"/>
              <a:t> mmm.linux.net:80&gt;</a:t>
            </a:r>
            <a:endParaRPr lang="zh-CN" altLang="zh-CN" dirty="0"/>
          </a:p>
          <a:p>
            <a:r>
              <a:rPr lang="en-US" altLang="zh-CN" dirty="0" err="1"/>
              <a:t>ServerAdmin</a:t>
            </a:r>
            <a:r>
              <a:rPr lang="en-US" altLang="zh-CN" dirty="0"/>
              <a:t> webmaster@linux.net</a:t>
            </a:r>
            <a:endParaRPr lang="zh-CN" altLang="zh-CN" dirty="0"/>
          </a:p>
          <a:p>
            <a:r>
              <a:rPr lang="en-US" altLang="zh-CN" dirty="0" err="1"/>
              <a:t>DocumentRoot</a:t>
            </a:r>
            <a:r>
              <a:rPr lang="en-US" altLang="zh-CN" dirty="0"/>
              <a:t> /</a:t>
            </a:r>
            <a:r>
              <a:rPr lang="en-US" altLang="zh-CN" dirty="0" err="1"/>
              <a:t>var</a:t>
            </a:r>
            <a:r>
              <a:rPr lang="en-US" altLang="zh-CN" dirty="0"/>
              <a:t>/www/vhost2</a:t>
            </a:r>
            <a:endParaRPr lang="zh-CN" altLang="zh-CN" dirty="0"/>
          </a:p>
          <a:p>
            <a:r>
              <a:rPr lang="en-US" altLang="zh-CN" dirty="0" err="1"/>
              <a:t>ServerName</a:t>
            </a:r>
            <a:r>
              <a:rPr lang="en-US" altLang="zh-CN" dirty="0"/>
              <a:t> mmm.linux.net</a:t>
            </a:r>
            <a:endParaRPr lang="zh-CN" altLang="zh-CN" dirty="0"/>
          </a:p>
          <a:p>
            <a:r>
              <a:rPr lang="en-US" altLang="zh-CN" dirty="0" err="1"/>
              <a:t>ErrorLog</a:t>
            </a:r>
            <a:r>
              <a:rPr lang="en-US" altLang="zh-CN" dirty="0"/>
              <a:t> logs/vhost2-error_log</a:t>
            </a:r>
            <a:endParaRPr lang="zh-CN" altLang="zh-CN" dirty="0"/>
          </a:p>
          <a:p>
            <a:r>
              <a:rPr lang="en-US" altLang="zh-CN" dirty="0" err="1"/>
              <a:t>CustomLog</a:t>
            </a:r>
            <a:r>
              <a:rPr lang="en-US" altLang="zh-CN" dirty="0"/>
              <a:t> logs/vhost2-access_log common</a:t>
            </a:r>
            <a:endParaRPr lang="zh-CN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VirtualHost</a:t>
            </a:r>
            <a:r>
              <a:rPr lang="en-US" altLang="zh-CN" dirty="0"/>
              <a:t>&gt;</a:t>
            </a:r>
            <a:endParaRPr lang="zh-CN" altLang="zh-CN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9.1 Apache</a:t>
            </a:r>
            <a:r>
              <a:rPr lang="zh-CN" altLang="zh-CN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Apache</a:t>
            </a:r>
            <a:r>
              <a:rPr lang="zh-CN" altLang="zh-CN" dirty="0">
                <a:solidFill>
                  <a:srgbClr val="FF0000"/>
                </a:solidFill>
              </a:rPr>
              <a:t>的主要特征是：</a:t>
            </a:r>
            <a:endParaRPr lang="zh-CN" altLang="zh-CN" dirty="0">
              <a:solidFill>
                <a:srgbClr val="FF0000"/>
              </a:solidFill>
            </a:endParaRPr>
          </a:p>
          <a:p>
            <a:pPr lvl="0"/>
            <a:r>
              <a:rPr lang="zh-CN" altLang="zh-CN" dirty="0"/>
              <a:t>可以运行所有计算机平台上；</a:t>
            </a:r>
            <a:endParaRPr lang="zh-CN" altLang="zh-CN" dirty="0"/>
          </a:p>
          <a:p>
            <a:pPr lvl="0"/>
            <a:r>
              <a:rPr lang="zh-CN" altLang="zh-CN" dirty="0"/>
              <a:t>支持最新的</a:t>
            </a:r>
            <a:r>
              <a:rPr lang="en-US" altLang="zh-CN" dirty="0"/>
              <a:t>HTTP 1.1</a:t>
            </a:r>
            <a:r>
              <a:rPr lang="zh-CN" altLang="zh-CN" dirty="0"/>
              <a:t>协议；</a:t>
            </a:r>
            <a:endParaRPr lang="zh-CN" altLang="zh-CN" dirty="0"/>
          </a:p>
          <a:p>
            <a:pPr lvl="0"/>
            <a:r>
              <a:rPr lang="zh-CN" altLang="zh-CN" dirty="0"/>
              <a:t>简单而强有力的基于文件的配置；</a:t>
            </a:r>
            <a:endParaRPr lang="zh-CN" altLang="zh-CN" dirty="0"/>
          </a:p>
          <a:p>
            <a:pPr lvl="0"/>
            <a:r>
              <a:rPr lang="zh-CN" altLang="zh-CN" dirty="0"/>
              <a:t>支持通用网关接口</a:t>
            </a:r>
            <a:r>
              <a:rPr lang="en-US" altLang="zh-CN" dirty="0"/>
              <a:t>CGI</a:t>
            </a:r>
            <a:r>
              <a:rPr lang="zh-CN" altLang="zh-CN" dirty="0"/>
              <a:t>；</a:t>
            </a:r>
            <a:endParaRPr lang="zh-CN" altLang="zh-CN" dirty="0"/>
          </a:p>
          <a:p>
            <a:pPr lvl="0"/>
            <a:r>
              <a:rPr lang="zh-CN" altLang="zh-CN" dirty="0"/>
              <a:t>支持虚拟主机；</a:t>
            </a:r>
            <a:endParaRPr lang="zh-CN" altLang="zh-CN" dirty="0"/>
          </a:p>
          <a:p>
            <a:pPr lvl="0"/>
            <a:r>
              <a:rPr lang="zh-CN" altLang="zh-CN" dirty="0"/>
              <a:t>支持</a:t>
            </a:r>
            <a:r>
              <a:rPr lang="en-US" altLang="zh-CN" dirty="0"/>
              <a:t>HTTP</a:t>
            </a:r>
            <a:r>
              <a:rPr lang="zh-CN" altLang="zh-CN" dirty="0"/>
              <a:t>认证；</a:t>
            </a:r>
            <a:endParaRPr lang="zh-CN" altLang="zh-CN" dirty="0"/>
          </a:p>
          <a:p>
            <a:pPr lvl="0"/>
            <a:r>
              <a:rPr lang="zh-CN" altLang="zh-CN" dirty="0"/>
              <a:t>集成</a:t>
            </a:r>
            <a:r>
              <a:rPr lang="en-US" altLang="zh-CN" dirty="0"/>
              <a:t>Perl</a:t>
            </a:r>
            <a:r>
              <a:rPr lang="zh-CN" altLang="zh-CN" dirty="0"/>
              <a:t>脚本编程语言；</a:t>
            </a:r>
            <a:endParaRPr lang="zh-CN" altLang="zh-CN" dirty="0"/>
          </a:p>
          <a:p>
            <a:pPr lvl="0"/>
            <a:r>
              <a:rPr lang="zh-CN" altLang="zh-CN" dirty="0"/>
              <a:t>集成的代理服务器；</a:t>
            </a:r>
            <a:endParaRPr lang="zh-CN" altLang="zh-CN" dirty="0"/>
          </a:p>
          <a:p>
            <a:pPr lvl="0"/>
            <a:r>
              <a:rPr lang="zh-CN" altLang="zh-CN" dirty="0"/>
              <a:t>具有可定制的服务器日志；</a:t>
            </a:r>
            <a:endParaRPr lang="zh-CN" altLang="zh-CN" dirty="0"/>
          </a:p>
          <a:p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 Apache</a:t>
            </a:r>
            <a:r>
              <a:rPr lang="zh-CN" altLang="zh-CN" dirty="0"/>
              <a:t>服务器的安装与</a:t>
            </a:r>
            <a:r>
              <a:rPr lang="zh-CN" altLang="zh-CN" dirty="0" smtClean="0"/>
              <a:t>启动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安装</a:t>
            </a:r>
            <a:r>
              <a:rPr lang="en-US" altLang="zh-CN" dirty="0"/>
              <a:t>DNS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 smtClean="0"/>
              <a:t>#</a:t>
            </a:r>
            <a:r>
              <a:rPr lang="en-US" altLang="zh-CN" dirty="0" err="1"/>
              <a:t>dnf</a:t>
            </a:r>
            <a:r>
              <a:rPr lang="en-US" altLang="zh-CN" dirty="0"/>
              <a:t> -y install Apache</a:t>
            </a:r>
            <a:endParaRPr lang="zh-CN" altLang="zh-CN" dirty="0"/>
          </a:p>
          <a:p>
            <a:r>
              <a:rPr lang="zh-CN" altLang="zh-CN" dirty="0"/>
              <a:t>启动、停止</a:t>
            </a:r>
            <a:r>
              <a:rPr lang="en-US" altLang="zh-CN" dirty="0"/>
              <a:t>Apache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 smtClean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httpd</a:t>
            </a:r>
            <a:r>
              <a:rPr lang="en-US" altLang="zh-CN" dirty="0"/>
              <a:t>               //</a:t>
            </a:r>
            <a:r>
              <a:rPr lang="zh-CN" altLang="zh-CN" dirty="0"/>
              <a:t>启动</a:t>
            </a:r>
            <a:r>
              <a:rPr lang="en-US" altLang="zh-CN" dirty="0"/>
              <a:t>Apache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httpd</a:t>
            </a:r>
            <a:r>
              <a:rPr lang="en-US" altLang="zh-CN" dirty="0"/>
              <a:t>             //</a:t>
            </a:r>
            <a:r>
              <a:rPr lang="zh-CN" altLang="zh-CN" dirty="0"/>
              <a:t>查看</a:t>
            </a:r>
            <a:r>
              <a:rPr lang="en-US" altLang="zh-CN" dirty="0"/>
              <a:t>Apache</a:t>
            </a:r>
            <a:r>
              <a:rPr lang="zh-CN" altLang="zh-CN" dirty="0"/>
              <a:t>服务运行状态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</a:t>
            </a:r>
            <a:r>
              <a:rPr lang="en-US" altLang="zh-CN" dirty="0" err="1"/>
              <a:t>httpd</a:t>
            </a:r>
            <a:r>
              <a:rPr lang="en-US" altLang="zh-CN" dirty="0"/>
              <a:t>            //</a:t>
            </a:r>
            <a:r>
              <a:rPr lang="zh-CN" altLang="zh-CN" dirty="0"/>
              <a:t>重启</a:t>
            </a:r>
            <a:r>
              <a:rPr lang="en-US" altLang="zh-CN" dirty="0"/>
              <a:t>Apache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httpd</a:t>
            </a:r>
            <a:r>
              <a:rPr lang="en-US" altLang="zh-CN" dirty="0"/>
              <a:t>              //</a:t>
            </a:r>
            <a:r>
              <a:rPr lang="zh-CN" altLang="zh-CN" dirty="0"/>
              <a:t>停止</a:t>
            </a:r>
            <a:r>
              <a:rPr lang="en-US" altLang="zh-CN" dirty="0"/>
              <a:t>Apache</a:t>
            </a:r>
            <a:r>
              <a:rPr lang="zh-CN" altLang="zh-CN" dirty="0"/>
              <a:t>服务</a:t>
            </a:r>
            <a:endParaRPr lang="zh-CN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9.3 Apache</a:t>
            </a:r>
            <a:r>
              <a:rPr lang="zh-CN" altLang="zh-CN" dirty="0" smtClean="0"/>
              <a:t>配置文件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9.3.1 Apache</a:t>
            </a:r>
            <a:r>
              <a:rPr lang="zh-CN" altLang="zh-CN" dirty="0"/>
              <a:t>配置文件简介</a:t>
            </a:r>
            <a:endParaRPr lang="zh-CN" altLang="zh-CN" dirty="0"/>
          </a:p>
          <a:p>
            <a:r>
              <a:rPr lang="en-US" altLang="zh-CN" dirty="0" smtClean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httpd</a:t>
            </a:r>
            <a:r>
              <a:rPr lang="en-US" altLang="zh-CN" dirty="0"/>
              <a:t>/</a:t>
            </a:r>
            <a:r>
              <a:rPr lang="en-US" altLang="zh-CN" dirty="0" err="1"/>
              <a:t>conf</a:t>
            </a:r>
            <a:r>
              <a:rPr lang="en-US" altLang="zh-CN" dirty="0"/>
              <a:t>/</a:t>
            </a:r>
            <a:r>
              <a:rPr lang="en-US" altLang="zh-CN" dirty="0" err="1"/>
              <a:t>httpd.conf</a:t>
            </a:r>
            <a:r>
              <a:rPr lang="en-US" altLang="zh-CN" dirty="0"/>
              <a:t>	Apache</a:t>
            </a:r>
            <a:r>
              <a:rPr lang="zh-CN" altLang="en-US" dirty="0"/>
              <a:t>服务器的主配置文件</a:t>
            </a:r>
            <a:endParaRPr lang="zh-CN" altLang="en-US" dirty="0"/>
          </a:p>
          <a:p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httpd</a:t>
            </a:r>
            <a:r>
              <a:rPr lang="en-US" altLang="zh-CN" dirty="0"/>
              <a:t>/</a:t>
            </a:r>
            <a:r>
              <a:rPr lang="en-US" altLang="zh-CN" dirty="0" err="1"/>
              <a:t>conf.d</a:t>
            </a:r>
            <a:r>
              <a:rPr lang="en-US" altLang="zh-CN" dirty="0"/>
              <a:t>/*.</a:t>
            </a:r>
            <a:r>
              <a:rPr lang="en-US" altLang="zh-CN" dirty="0" err="1"/>
              <a:t>conf</a:t>
            </a:r>
            <a:r>
              <a:rPr lang="en-US" altLang="zh-CN" dirty="0"/>
              <a:t>	include</a:t>
            </a:r>
            <a:r>
              <a:rPr lang="zh-CN" altLang="en-US" dirty="0"/>
              <a:t>文件，</a:t>
            </a:r>
            <a:r>
              <a:rPr lang="en-US" altLang="zh-CN" dirty="0"/>
              <a:t>Apache</a:t>
            </a:r>
            <a:r>
              <a:rPr lang="zh-CN" altLang="en-US" dirty="0"/>
              <a:t>服务器扩展功能配置文件，如</a:t>
            </a:r>
            <a:r>
              <a:rPr lang="en-US" altLang="zh-CN" dirty="0" err="1"/>
              <a:t>userdir.conf</a:t>
            </a:r>
            <a:endParaRPr lang="en-US" altLang="zh-CN" dirty="0"/>
          </a:p>
          <a:p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httpd</a:t>
            </a:r>
            <a:r>
              <a:rPr lang="en-US" altLang="zh-CN" dirty="0"/>
              <a:t>/</a:t>
            </a:r>
            <a:r>
              <a:rPr lang="en-US" altLang="zh-CN" dirty="0" err="1"/>
              <a:t>conf.modules.d</a:t>
            </a:r>
            <a:r>
              <a:rPr lang="en-US" altLang="zh-CN" dirty="0"/>
              <a:t>/*.</a:t>
            </a:r>
            <a:r>
              <a:rPr lang="en-US" altLang="zh-CN" dirty="0" err="1"/>
              <a:t>conf</a:t>
            </a:r>
            <a:r>
              <a:rPr lang="en-US" altLang="zh-CN" dirty="0"/>
              <a:t>	</a:t>
            </a:r>
            <a:r>
              <a:rPr lang="zh-CN" altLang="en-US" dirty="0"/>
              <a:t>模块配置文件，文件名通常以两位数字作为前缀，如</a:t>
            </a:r>
            <a:r>
              <a:rPr lang="en-US" altLang="zh-CN" dirty="0"/>
              <a:t>00-base.conf</a:t>
            </a:r>
            <a:endParaRPr lang="en-US" altLang="zh-CN" dirty="0"/>
          </a:p>
          <a:p>
            <a:r>
              <a:rPr lang="en-US" altLang="zh-CN" dirty="0"/>
              <a:t>/etc/httpd/modules/*.so	Apache</a:t>
            </a:r>
            <a:r>
              <a:rPr lang="zh-CN" altLang="en-US" dirty="0"/>
              <a:t>服务器的外挂模块，如</a:t>
            </a:r>
            <a:r>
              <a:rPr lang="en-US" altLang="zh-CN" dirty="0"/>
              <a:t>PHP</a:t>
            </a:r>
            <a:r>
              <a:rPr lang="zh-CN" altLang="en-US" dirty="0"/>
              <a:t>、</a:t>
            </a:r>
            <a:r>
              <a:rPr lang="en-US" altLang="zh-CN" dirty="0"/>
              <a:t>SSL</a:t>
            </a:r>
            <a:r>
              <a:rPr lang="zh-CN" altLang="en-US" dirty="0"/>
              <a:t>等</a:t>
            </a:r>
            <a:endParaRPr lang="zh-CN" altLang="en-US" dirty="0"/>
          </a:p>
          <a:p>
            <a:r>
              <a:rPr lang="en-US" altLang="zh-CN" dirty="0"/>
              <a:t>/</a:t>
            </a:r>
            <a:r>
              <a:rPr lang="en-US" altLang="zh-CN" dirty="0" err="1"/>
              <a:t>var</a:t>
            </a:r>
            <a:r>
              <a:rPr lang="en-US" altLang="zh-CN" dirty="0"/>
              <a:t>/www/html/	</a:t>
            </a:r>
            <a:r>
              <a:rPr lang="zh-CN" altLang="en-US" dirty="0"/>
              <a:t>网站根目录，默认用于存放网站主页文件，如</a:t>
            </a:r>
            <a:r>
              <a:rPr lang="en-US" altLang="zh-CN" dirty="0"/>
              <a:t>index.html</a:t>
            </a:r>
            <a:endParaRPr lang="en-US" altLang="zh-CN" dirty="0"/>
          </a:p>
          <a:p>
            <a:r>
              <a:rPr lang="en-US" altLang="zh-CN" dirty="0" err="1"/>
              <a:t>var</a:t>
            </a:r>
            <a:r>
              <a:rPr lang="en-US" altLang="zh-CN" dirty="0"/>
              <a:t>/www/</a:t>
            </a:r>
            <a:r>
              <a:rPr lang="en-US" altLang="zh-CN" dirty="0" err="1"/>
              <a:t>cgi</a:t>
            </a:r>
            <a:r>
              <a:rPr lang="en-US" altLang="zh-CN" dirty="0"/>
              <a:t>-bin/	</a:t>
            </a:r>
            <a:r>
              <a:rPr lang="zh-CN" altLang="en-US" dirty="0"/>
              <a:t>默认存放可执行的</a:t>
            </a:r>
            <a:r>
              <a:rPr lang="en-US" altLang="zh-CN" dirty="0"/>
              <a:t>CGI</a:t>
            </a:r>
            <a:r>
              <a:rPr lang="zh-CN" altLang="en-US" dirty="0"/>
              <a:t>（网页程序）文件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9.3.2 Apache</a:t>
            </a:r>
            <a:r>
              <a:rPr lang="zh-CN" altLang="zh-CN" dirty="0"/>
              <a:t>配置文件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全局环境配置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 err="1"/>
              <a:t>ServerToken</a:t>
            </a:r>
            <a:r>
              <a:rPr lang="en-US" altLang="zh-CN" dirty="0"/>
              <a:t> OS</a:t>
            </a:r>
            <a:endParaRPr lang="zh-CN" altLang="zh-CN" dirty="0"/>
          </a:p>
          <a:p>
            <a:r>
              <a:rPr lang="zh-CN" altLang="zh-CN" dirty="0"/>
              <a:t>当服务器响应主机头信息时，显示</a:t>
            </a:r>
            <a:r>
              <a:rPr lang="en-US" altLang="zh-CN" dirty="0"/>
              <a:t>Apache</a:t>
            </a:r>
            <a:r>
              <a:rPr lang="zh-CN" altLang="zh-CN" dirty="0"/>
              <a:t>的版本和操作系统名称。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ServerRoot</a:t>
            </a:r>
            <a:r>
              <a:rPr lang="en-US" altLang="zh-CN" dirty="0"/>
              <a:t> “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httpd</a:t>
            </a:r>
            <a:r>
              <a:rPr lang="en-US" altLang="zh-CN" dirty="0"/>
              <a:t>”</a:t>
            </a:r>
            <a:endParaRPr lang="zh-CN" altLang="zh-CN" dirty="0"/>
          </a:p>
          <a:p>
            <a:r>
              <a:rPr lang="zh-CN" altLang="zh-CN" dirty="0"/>
              <a:t>设置服务器主配置文件和日志文件的位置，即服务器的根目录。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 err="1"/>
              <a:t>PidFile</a:t>
            </a:r>
            <a:r>
              <a:rPr lang="en-US" altLang="zh-CN" dirty="0"/>
              <a:t> run/</a:t>
            </a:r>
            <a:r>
              <a:rPr lang="en-US" altLang="zh-CN" dirty="0" err="1"/>
              <a:t>httpd.pid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Timeout 60</a:t>
            </a:r>
            <a:endParaRPr lang="zh-CN" altLang="zh-CN" dirty="0"/>
          </a:p>
          <a:p>
            <a:r>
              <a:rPr lang="zh-CN" altLang="zh-CN" dirty="0"/>
              <a:t>设置超时时间，单位为秒。若再指定的时间内没有收到或发出任何数据则自动断开连接。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 err="1"/>
              <a:t>KeepAlive</a:t>
            </a:r>
            <a:r>
              <a:rPr lang="en-US" altLang="zh-CN" dirty="0"/>
              <a:t> off</a:t>
            </a:r>
            <a:endParaRPr lang="zh-CN" altLang="zh-CN" dirty="0"/>
          </a:p>
          <a:p>
            <a:r>
              <a:rPr lang="zh-CN" altLang="zh-CN" dirty="0"/>
              <a:t>设置是否允许保持</a:t>
            </a:r>
            <a:r>
              <a:rPr lang="zh-CN" altLang="zh-CN" dirty="0" smtClean="0"/>
              <a:t>连</a:t>
            </a:r>
            <a:r>
              <a:rPr lang="zh-CN" altLang="en-US" dirty="0" smtClean="0"/>
              <a:t>接。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en-US" altLang="zh-CN" dirty="0" err="1"/>
              <a:t>MaxKeepAliveRequests</a:t>
            </a:r>
            <a:r>
              <a:rPr lang="en-US" altLang="zh-CN" dirty="0"/>
              <a:t> 100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</a:t>
            </a:r>
            <a:r>
              <a:rPr lang="en-US" altLang="zh-CN" dirty="0" err="1"/>
              <a:t>KeepAliveTimeout</a:t>
            </a:r>
            <a:r>
              <a:rPr lang="en-US" altLang="zh-CN" dirty="0"/>
              <a:t> 15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</a:t>
            </a:r>
            <a:r>
              <a:rPr lang="en-US" altLang="zh-CN" dirty="0"/>
              <a:t>&lt; </a:t>
            </a:r>
            <a:r>
              <a:rPr lang="en-US" altLang="zh-CN" dirty="0" err="1"/>
              <a:t>IfModule</a:t>
            </a:r>
            <a:r>
              <a:rPr lang="en-US" altLang="zh-CN" dirty="0"/>
              <a:t> </a:t>
            </a:r>
            <a:r>
              <a:rPr lang="en-US" altLang="zh-CN" dirty="0" err="1"/>
              <a:t>prefork.c</a:t>
            </a:r>
            <a:r>
              <a:rPr lang="en-US" altLang="zh-CN" dirty="0"/>
              <a:t> &gt; ... &lt; / </a:t>
            </a:r>
            <a:r>
              <a:rPr lang="en-US" altLang="zh-CN" dirty="0" err="1"/>
              <a:t>IfModule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</a:t>
            </a:r>
            <a:r>
              <a:rPr lang="en-US" altLang="zh-CN" dirty="0" err="1"/>
              <a:t>StartServers</a:t>
            </a:r>
            <a:r>
              <a:rPr lang="en-US" altLang="zh-CN" dirty="0"/>
              <a:t> 8</a:t>
            </a:r>
            <a:endParaRPr lang="zh-CN" altLang="zh-CN" dirty="0"/>
          </a:p>
          <a:p>
            <a:r>
              <a:rPr lang="zh-CN" altLang="en-US" dirty="0" smtClean="0"/>
              <a:t>。。。。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2.</a:t>
            </a:r>
            <a:r>
              <a:rPr lang="zh-CN" altLang="zh-CN" dirty="0"/>
              <a:t>主服务器配置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 err="1"/>
              <a:t>ServerAdmin</a:t>
            </a:r>
            <a:r>
              <a:rPr lang="en-US" altLang="zh-CN" dirty="0"/>
              <a:t> </a:t>
            </a:r>
            <a:r>
              <a:rPr lang="en-US" altLang="zh-CN" dirty="0" err="1"/>
              <a:t>root@localhost</a:t>
            </a:r>
            <a:endParaRPr lang="zh-CN" altLang="zh-CN" dirty="0"/>
          </a:p>
          <a:p>
            <a:r>
              <a:rPr lang="zh-CN" altLang="zh-CN" dirty="0"/>
              <a:t>设置管理员的电子邮件地址，当</a:t>
            </a:r>
            <a:r>
              <a:rPr lang="en-US" altLang="zh-CN" dirty="0"/>
              <a:t>Apache</a:t>
            </a:r>
            <a:r>
              <a:rPr lang="zh-CN" altLang="zh-CN" dirty="0"/>
              <a:t>有问题时会自动发</a:t>
            </a:r>
            <a:r>
              <a:rPr lang="en-US" altLang="zh-CN" dirty="0"/>
              <a:t>E-mail</a:t>
            </a:r>
            <a:r>
              <a:rPr lang="zh-CN" altLang="zh-CN" dirty="0"/>
              <a:t>通知管理员。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ServerName</a:t>
            </a:r>
            <a:r>
              <a:rPr lang="en-US" altLang="zh-CN" dirty="0"/>
              <a:t> www.example.com:80</a:t>
            </a:r>
            <a:endParaRPr lang="zh-CN" altLang="zh-CN" dirty="0"/>
          </a:p>
          <a:p>
            <a:r>
              <a:rPr lang="zh-CN" altLang="zh-CN" dirty="0"/>
              <a:t>设置</a:t>
            </a:r>
            <a:r>
              <a:rPr lang="en-US" altLang="zh-CN" dirty="0"/>
              <a:t>apache</a:t>
            </a:r>
            <a:r>
              <a:rPr lang="zh-CN" altLang="zh-CN" dirty="0"/>
              <a:t>默认站点的名称和端口号。这里的名称可以用域名或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 err="1"/>
              <a:t>UseCanonicalName</a:t>
            </a:r>
            <a:r>
              <a:rPr lang="en-US" altLang="zh-CN" dirty="0"/>
              <a:t> off</a:t>
            </a:r>
            <a:endParaRPr lang="zh-CN" altLang="zh-CN" dirty="0"/>
          </a:p>
          <a:p>
            <a:r>
              <a:rPr lang="zh-CN" altLang="zh-CN" dirty="0"/>
              <a:t>设置是否使用规范名称。当值为</a:t>
            </a:r>
            <a:r>
              <a:rPr lang="en-US" altLang="zh-CN" dirty="0"/>
              <a:t>off</a:t>
            </a:r>
            <a:r>
              <a:rPr lang="zh-CN" altLang="zh-CN" dirty="0"/>
              <a:t>时，表示使用由客户提供的主机名和端口号；当值为</a:t>
            </a:r>
            <a:r>
              <a:rPr lang="en-US" altLang="zh-CN" dirty="0"/>
              <a:t>on</a:t>
            </a:r>
            <a:r>
              <a:rPr lang="zh-CN" altLang="zh-CN" dirty="0"/>
              <a:t>时，表示使用</a:t>
            </a:r>
            <a:r>
              <a:rPr lang="en-US" altLang="zh-CN" dirty="0" err="1"/>
              <a:t>ServerName</a:t>
            </a:r>
            <a:r>
              <a:rPr lang="zh-CN" altLang="zh-CN" dirty="0"/>
              <a:t>指令设置的值。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 err="1"/>
              <a:t>DocumentRoot</a:t>
            </a:r>
            <a:r>
              <a:rPr lang="en-US" altLang="zh-CN" dirty="0"/>
              <a:t> "/</a:t>
            </a:r>
            <a:r>
              <a:rPr lang="en-US" altLang="zh-CN" dirty="0" err="1"/>
              <a:t>var</a:t>
            </a:r>
            <a:r>
              <a:rPr lang="en-US" altLang="zh-CN" dirty="0"/>
              <a:t>/www/html"</a:t>
            </a:r>
            <a:endParaRPr lang="zh-CN" altLang="zh-CN" dirty="0"/>
          </a:p>
          <a:p>
            <a:r>
              <a:rPr lang="zh-CN" altLang="zh-CN" dirty="0"/>
              <a:t>设置</a:t>
            </a:r>
            <a:r>
              <a:rPr lang="en-US" altLang="zh-CN" dirty="0"/>
              <a:t>Apache</a:t>
            </a:r>
            <a:r>
              <a:rPr lang="zh-CN" altLang="zh-CN" dirty="0"/>
              <a:t>放置网页的目录路径。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&lt;Directory /&gt; </a:t>
            </a:r>
            <a:endParaRPr lang="zh-CN" altLang="zh-CN" dirty="0"/>
          </a:p>
          <a:p>
            <a:r>
              <a:rPr lang="en-US" altLang="zh-CN" dirty="0"/>
              <a:t>Options </a:t>
            </a:r>
            <a:r>
              <a:rPr lang="en-US" altLang="zh-CN" dirty="0" err="1"/>
              <a:t>FollowSymLinks</a:t>
            </a:r>
            <a:endParaRPr lang="zh-CN" altLang="zh-CN" dirty="0"/>
          </a:p>
          <a:p>
            <a:r>
              <a:rPr lang="en-US" altLang="zh-CN" dirty="0" err="1"/>
              <a:t>AllowOverride</a:t>
            </a:r>
            <a:r>
              <a:rPr lang="en-US" altLang="zh-CN" dirty="0"/>
              <a:t> None</a:t>
            </a:r>
            <a:endParaRPr lang="zh-CN" altLang="zh-CN" dirty="0"/>
          </a:p>
          <a:p>
            <a:r>
              <a:rPr lang="en-US" altLang="zh-CN" dirty="0"/>
              <a:t>&lt;/Directory&gt;</a:t>
            </a:r>
            <a:endParaRPr lang="zh-CN" altLang="zh-CN" dirty="0"/>
          </a:p>
          <a:p>
            <a:r>
              <a:rPr lang="en-US" altLang="zh-CN" dirty="0" smtClean="0"/>
              <a:t>………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9.4 Apache</a:t>
            </a:r>
            <a:r>
              <a:rPr lang="zh-CN" altLang="zh-CN" dirty="0"/>
              <a:t>的</a:t>
            </a:r>
            <a:r>
              <a:rPr lang="zh-CN" altLang="zh-CN" dirty="0" smtClean="0"/>
              <a:t>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5740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9.4.1 </a:t>
            </a:r>
            <a:r>
              <a:rPr lang="zh-CN" altLang="zh-CN" dirty="0"/>
              <a:t>基本的</a:t>
            </a:r>
            <a:r>
              <a:rPr lang="en-US" altLang="zh-CN" dirty="0"/>
              <a:t>Apache</a:t>
            </a:r>
            <a:r>
              <a:rPr lang="zh-CN" altLang="zh-CN" dirty="0"/>
              <a:t>配置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 err="1"/>
              <a:t>KeepAlive</a:t>
            </a:r>
            <a:endParaRPr lang="zh-CN" altLang="zh-CN" dirty="0"/>
          </a:p>
          <a:p>
            <a:r>
              <a:rPr lang="zh-CN" altLang="zh-CN" dirty="0"/>
              <a:t>该参数的默认值为</a:t>
            </a:r>
            <a:r>
              <a:rPr lang="en-US" altLang="zh-CN" dirty="0"/>
              <a:t>Off</a:t>
            </a:r>
            <a:r>
              <a:rPr lang="zh-CN" altLang="zh-CN" dirty="0"/>
              <a:t>，若将该参数的值设置为</a:t>
            </a:r>
            <a:r>
              <a:rPr lang="en-US" altLang="zh-CN" dirty="0"/>
              <a:t>On</a:t>
            </a:r>
            <a:r>
              <a:rPr lang="zh-CN" altLang="zh-CN" dirty="0"/>
              <a:t>，则可以提高访问性能。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 err="1"/>
              <a:t>TimeOut</a:t>
            </a:r>
            <a:endParaRPr lang="zh-CN" altLang="zh-CN" dirty="0"/>
          </a:p>
          <a:p>
            <a:r>
              <a:rPr lang="zh-CN" altLang="zh-CN" dirty="0"/>
              <a:t>该参数的默认值为</a:t>
            </a:r>
            <a:r>
              <a:rPr lang="en-US" altLang="zh-CN" dirty="0"/>
              <a:t>120</a:t>
            </a:r>
            <a:r>
              <a:rPr lang="zh-CN" altLang="zh-CN" dirty="0"/>
              <a:t>，可以根据需要延长或缩短</a:t>
            </a:r>
            <a:r>
              <a:rPr lang="en-US" altLang="zh-CN" dirty="0"/>
              <a:t>Web</a:t>
            </a:r>
            <a:r>
              <a:rPr lang="zh-CN" altLang="zh-CN" dirty="0"/>
              <a:t>站点的响应时间。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 err="1"/>
              <a:t>MaxClients</a:t>
            </a:r>
            <a:endParaRPr lang="zh-CN" altLang="zh-CN" dirty="0"/>
          </a:p>
          <a:p>
            <a:r>
              <a:rPr lang="zh-CN" altLang="zh-CN" dirty="0"/>
              <a:t>该参数的默认值为</a:t>
            </a:r>
            <a:r>
              <a:rPr lang="en-US" altLang="zh-CN" dirty="0"/>
              <a:t>256</a:t>
            </a:r>
            <a:r>
              <a:rPr lang="zh-CN" altLang="zh-CN" dirty="0"/>
              <a:t>，用户应根据自己所配置服务器的容量修改该值。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 err="1"/>
              <a:t>ServerAdmin</a:t>
            </a:r>
            <a:endParaRPr lang="zh-CN" altLang="zh-CN" dirty="0"/>
          </a:p>
          <a:p>
            <a:r>
              <a:rPr lang="zh-CN" altLang="zh-CN" dirty="0"/>
              <a:t>该参数的默认值为</a:t>
            </a:r>
            <a:r>
              <a:rPr lang="en-US" altLang="zh-CN" dirty="0" err="1"/>
              <a:t>root@localhost</a:t>
            </a:r>
            <a:r>
              <a:rPr lang="zh-CN" altLang="zh-CN" dirty="0"/>
              <a:t>，一般应将该参数的值设置为本单位</a:t>
            </a:r>
            <a:r>
              <a:rPr lang="en-US" altLang="zh-CN" dirty="0"/>
              <a:t>Apache</a:t>
            </a:r>
            <a:r>
              <a:rPr lang="zh-CN" altLang="zh-CN" dirty="0"/>
              <a:t>管理员的电子邮件地址。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 err="1"/>
              <a:t>ServerName</a:t>
            </a:r>
            <a:endParaRPr lang="zh-CN" altLang="zh-CN" dirty="0"/>
          </a:p>
          <a:p>
            <a:r>
              <a:rPr lang="zh-CN" altLang="zh-CN" dirty="0"/>
              <a:t>该参数的默认被注释，首先取消注释，然后设置服务器的</a:t>
            </a:r>
            <a:r>
              <a:rPr lang="en-US" altLang="zh-CN" dirty="0"/>
              <a:t>FQDN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en-US" altLang="zh-CN" dirty="0" err="1"/>
              <a:t>DocumentRoot</a:t>
            </a:r>
            <a:endParaRPr lang="zh-CN" altLang="zh-CN" dirty="0"/>
          </a:p>
          <a:p>
            <a:r>
              <a:rPr lang="zh-CN" altLang="zh-CN" dirty="0"/>
              <a:t>该参数的默认值是</a:t>
            </a:r>
            <a:r>
              <a:rPr lang="en-US" altLang="zh-CN" dirty="0"/>
              <a:t>/</a:t>
            </a:r>
            <a:r>
              <a:rPr lang="en-US" altLang="zh-CN" dirty="0" err="1"/>
              <a:t>var</a:t>
            </a:r>
            <a:r>
              <a:rPr lang="en-US" altLang="zh-CN" dirty="0"/>
              <a:t>/www/html</a:t>
            </a:r>
            <a:r>
              <a:rPr lang="zh-CN" altLang="zh-CN" dirty="0"/>
              <a:t>，用户可以根据实际需要重新指定</a:t>
            </a:r>
            <a:r>
              <a:rPr lang="en-US" altLang="zh-CN" dirty="0"/>
              <a:t>Web</a:t>
            </a:r>
            <a:r>
              <a:rPr lang="zh-CN" altLang="zh-CN" dirty="0"/>
              <a:t>站点的根目录。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</a:t>
            </a:r>
            <a:r>
              <a:rPr lang="en-US" altLang="zh-CN" dirty="0" err="1"/>
              <a:t>DirectoryIndex</a:t>
            </a:r>
            <a:endParaRPr lang="zh-CN" altLang="zh-CN" dirty="0"/>
          </a:p>
          <a:p>
            <a:r>
              <a:rPr lang="zh-CN" altLang="zh-CN" dirty="0"/>
              <a:t>该参数的默认值是</a:t>
            </a:r>
            <a:r>
              <a:rPr lang="en-US" altLang="zh-CN" dirty="0"/>
              <a:t>index.html </a:t>
            </a:r>
            <a:r>
              <a:rPr lang="en-US" altLang="zh-CN" dirty="0" err="1"/>
              <a:t>index.html.var</a:t>
            </a:r>
            <a:r>
              <a:rPr lang="zh-CN" altLang="zh-CN" dirty="0"/>
              <a:t>，用户可以修改或添加其他默认主页的文件名，如</a:t>
            </a:r>
            <a:r>
              <a:rPr lang="en-US" altLang="zh-CN" dirty="0"/>
              <a:t>default.html</a:t>
            </a:r>
            <a:r>
              <a:rPr lang="zh-CN" altLang="zh-CN" dirty="0"/>
              <a:t>或</a:t>
            </a:r>
            <a:r>
              <a:rPr lang="en-US" altLang="zh-CN" dirty="0" err="1"/>
              <a:t>index.jsp</a:t>
            </a:r>
            <a:r>
              <a:rPr lang="zh-CN" altLang="zh-CN" dirty="0"/>
              <a:t>等。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</a:t>
            </a:r>
            <a:r>
              <a:rPr lang="en-US" altLang="zh-CN" dirty="0" err="1"/>
              <a:t>IndexOptions</a:t>
            </a:r>
            <a:endParaRPr lang="zh-CN" altLang="zh-CN" dirty="0"/>
          </a:p>
          <a:p>
            <a:r>
              <a:rPr lang="zh-CN" altLang="en-US" dirty="0" smtClean="0"/>
              <a:t>。。。。。。。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dirty="0"/>
              <a:t>9.4.2 </a:t>
            </a:r>
            <a:r>
              <a:rPr lang="zh-CN" altLang="zh-CN" dirty="0"/>
              <a:t>配置用户个人</a:t>
            </a:r>
            <a:r>
              <a:rPr lang="en-US" altLang="zh-CN" dirty="0"/>
              <a:t>Web</a:t>
            </a:r>
            <a:r>
              <a:rPr lang="zh-CN" altLang="zh-CN" dirty="0"/>
              <a:t>站点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）建立用户</a:t>
            </a:r>
            <a:r>
              <a:rPr lang="en-US" altLang="zh-CN" dirty="0" err="1"/>
              <a:t>zhang</a:t>
            </a:r>
            <a:r>
              <a:rPr lang="zh-CN" altLang="zh-CN" dirty="0"/>
              <a:t>，修改其默认主目录的权限，并在其下建立目录</a:t>
            </a:r>
            <a:r>
              <a:rPr lang="en-US" altLang="zh-CN" dirty="0" err="1"/>
              <a:t>public_html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）编辑文件</a:t>
            </a:r>
            <a:r>
              <a:rPr lang="en-US" altLang="zh-CN" dirty="0"/>
              <a:t>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httpd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conf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httpd.conf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）编辑主页文件</a:t>
            </a:r>
            <a:r>
              <a:rPr lang="en-US" altLang="zh-CN" dirty="0"/>
              <a:t>/</a:t>
            </a:r>
            <a:r>
              <a:rPr lang="en-US" altLang="zh-CN" dirty="0" smtClean="0"/>
              <a:t>home/</a:t>
            </a:r>
            <a:r>
              <a:rPr lang="en-US" altLang="zh-CN" dirty="0" err="1" smtClean="0"/>
              <a:t>zhang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Public_html</a:t>
            </a:r>
            <a:r>
              <a:rPr lang="en-US" altLang="zh-CN" dirty="0" smtClean="0"/>
              <a:t>/index.html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/>
              <a:t>）将编辑好的配置文件保存后重启</a:t>
            </a:r>
            <a:r>
              <a:rPr lang="en-US" altLang="zh-CN" dirty="0" err="1"/>
              <a:t>httpd</a:t>
            </a:r>
            <a:r>
              <a:rPr lang="zh-CN" altLang="zh-CN" dirty="0"/>
              <a:t>服务器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9.4.3 </a:t>
            </a:r>
            <a:r>
              <a:rPr lang="zh-CN" altLang="zh-CN" dirty="0"/>
              <a:t>别名和</a:t>
            </a:r>
            <a:r>
              <a:rPr lang="zh-CN" altLang="zh-CN" dirty="0" smtClean="0"/>
              <a:t>重定向</a:t>
            </a:r>
            <a:endParaRPr lang="en-US" altLang="zh-CN" dirty="0" smtClean="0"/>
          </a:p>
          <a:p>
            <a:r>
              <a:rPr lang="en-US" altLang="zh-CN" dirty="0"/>
              <a:t>1.</a:t>
            </a:r>
            <a:r>
              <a:rPr lang="zh-CN" altLang="zh-CN" dirty="0"/>
              <a:t>别名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httpd</a:t>
            </a:r>
            <a:r>
              <a:rPr lang="en-US" altLang="zh-CN" dirty="0"/>
              <a:t>/</a:t>
            </a:r>
            <a:r>
              <a:rPr lang="en-US" altLang="zh-CN" dirty="0" err="1"/>
              <a:t>conf</a:t>
            </a:r>
            <a:r>
              <a:rPr lang="en-US" altLang="zh-CN" dirty="0"/>
              <a:t>/</a:t>
            </a:r>
            <a:r>
              <a:rPr lang="en-US" altLang="zh-CN" dirty="0" err="1"/>
              <a:t>httpd.conf</a:t>
            </a:r>
            <a:r>
              <a:rPr lang="zh-CN" altLang="zh-CN" dirty="0"/>
              <a:t>文件中主服务器配置段中添加下列配置语句：</a:t>
            </a:r>
            <a:endParaRPr lang="zh-CN" altLang="zh-CN" dirty="0"/>
          </a:p>
          <a:p>
            <a:r>
              <a:rPr lang="en-US" altLang="zh-CN" dirty="0"/>
              <a:t>Alias   /temp  “/</a:t>
            </a:r>
            <a:r>
              <a:rPr lang="en-US" altLang="zh-CN" dirty="0" err="1"/>
              <a:t>var</a:t>
            </a:r>
            <a:r>
              <a:rPr lang="en-US" altLang="zh-CN" dirty="0"/>
              <a:t>/</a:t>
            </a:r>
            <a:r>
              <a:rPr lang="en-US" altLang="zh-CN" dirty="0" err="1"/>
              <a:t>tmp</a:t>
            </a:r>
            <a:r>
              <a:rPr lang="en-US" altLang="zh-CN" dirty="0"/>
              <a:t>”</a:t>
            </a:r>
            <a:endParaRPr lang="zh-CN" altLang="zh-CN" dirty="0"/>
          </a:p>
          <a:p>
            <a:r>
              <a:rPr lang="en-US" altLang="zh-CN" dirty="0"/>
              <a:t>&lt;Directory  “/</a:t>
            </a:r>
            <a:r>
              <a:rPr lang="en-US" altLang="zh-CN" dirty="0" err="1"/>
              <a:t>var</a:t>
            </a:r>
            <a:r>
              <a:rPr lang="en-US" altLang="zh-CN" dirty="0"/>
              <a:t>/</a:t>
            </a:r>
            <a:r>
              <a:rPr lang="en-US" altLang="zh-CN" dirty="0" err="1"/>
              <a:t>tmp</a:t>
            </a:r>
            <a:r>
              <a:rPr lang="en-US" altLang="zh-CN" dirty="0"/>
              <a:t>”&gt;</a:t>
            </a:r>
            <a:endParaRPr lang="zh-CN" altLang="zh-CN" dirty="0"/>
          </a:p>
          <a:p>
            <a:r>
              <a:rPr lang="en-US" altLang="zh-CN" dirty="0"/>
              <a:t>   Options Indexes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en-US" altLang="zh-CN" dirty="0" err="1"/>
              <a:t>AllowOverride</a:t>
            </a:r>
            <a:r>
              <a:rPr lang="en-US" altLang="zh-CN" dirty="0"/>
              <a:t> None</a:t>
            </a:r>
            <a:endParaRPr lang="zh-CN" altLang="zh-CN" dirty="0"/>
          </a:p>
          <a:p>
            <a:r>
              <a:rPr lang="en-US" altLang="zh-CN" dirty="0"/>
              <a:t>   Order allow, deny</a:t>
            </a:r>
            <a:endParaRPr lang="zh-CN" altLang="zh-CN" dirty="0"/>
          </a:p>
          <a:p>
            <a:r>
              <a:rPr lang="en-US" altLang="zh-CN" dirty="0"/>
              <a:t>   Allow from all</a:t>
            </a:r>
            <a:endParaRPr lang="zh-CN" altLang="zh-CN" dirty="0"/>
          </a:p>
          <a:p>
            <a:r>
              <a:rPr lang="en-US" altLang="zh-CN" dirty="0"/>
              <a:t>&lt;/Directory&gt;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）保存已添加的配置语句后，再在终端命令窗口中或字符界面执行如下命令重启</a:t>
            </a:r>
            <a:r>
              <a:rPr lang="en-US" altLang="zh-CN" dirty="0" err="1"/>
              <a:t>httpd</a:t>
            </a:r>
            <a:r>
              <a:rPr lang="zh-CN" altLang="zh-CN" dirty="0"/>
              <a:t>服务：</a:t>
            </a:r>
            <a:endParaRPr lang="zh-CN" altLang="zh-CN" dirty="0"/>
          </a:p>
          <a:p>
            <a:r>
              <a:rPr lang="en-US" altLang="zh-CN" dirty="0"/>
              <a:t># service </a:t>
            </a:r>
            <a:r>
              <a:rPr lang="en-US" altLang="zh-CN" dirty="0" err="1"/>
              <a:t>httpd</a:t>
            </a:r>
            <a:r>
              <a:rPr lang="en-US" altLang="zh-CN" dirty="0"/>
              <a:t> restart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</a:t>
            </a:r>
            <a:r>
              <a:rPr lang="en-US" altLang="zh-CN" dirty="0"/>
              <a:t>/</a:t>
            </a:r>
            <a:r>
              <a:rPr lang="en-US" altLang="zh-CN" dirty="0" err="1"/>
              <a:t>var</a:t>
            </a:r>
            <a:r>
              <a:rPr lang="en-US" altLang="zh-CN" dirty="0"/>
              <a:t>/</a:t>
            </a:r>
            <a:r>
              <a:rPr lang="en-US" altLang="zh-CN" dirty="0" err="1"/>
              <a:t>tmp</a:t>
            </a:r>
            <a:r>
              <a:rPr lang="zh-CN" altLang="zh-CN" dirty="0"/>
              <a:t>目录中编辑网页文件</a:t>
            </a:r>
            <a:r>
              <a:rPr lang="en-US" altLang="zh-CN" dirty="0"/>
              <a:t>index.html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en-US" altLang="zh-CN" dirty="0"/>
              <a:t>#vim /</a:t>
            </a:r>
            <a:r>
              <a:rPr lang="en-US" altLang="zh-CN" dirty="0" err="1"/>
              <a:t>var</a:t>
            </a:r>
            <a:r>
              <a:rPr lang="en-US" altLang="zh-CN" dirty="0"/>
              <a:t>/</a:t>
            </a:r>
            <a:r>
              <a:rPr lang="en-US" altLang="zh-CN" dirty="0" err="1"/>
              <a:t>tmp</a:t>
            </a:r>
            <a:r>
              <a:rPr lang="en-US" altLang="zh-CN" dirty="0"/>
              <a:t>/index.html</a:t>
            </a:r>
            <a:endParaRPr lang="zh-CN" altLang="zh-CN" dirty="0"/>
          </a:p>
          <a:p>
            <a:r>
              <a:rPr lang="en-US" altLang="zh-CN" dirty="0"/>
              <a:t>&lt;html&gt;</a:t>
            </a:r>
            <a:endParaRPr lang="zh-CN" altLang="zh-CN" dirty="0"/>
          </a:p>
          <a:p>
            <a:r>
              <a:rPr lang="en-US" altLang="zh-CN" dirty="0"/>
              <a:t>&lt;body&gt;</a:t>
            </a:r>
            <a:endParaRPr lang="zh-CN" altLang="zh-CN" dirty="0"/>
          </a:p>
          <a:p>
            <a:r>
              <a:rPr lang="en-US" altLang="zh-CN" dirty="0"/>
              <a:t>&lt;</a:t>
            </a:r>
            <a:r>
              <a:rPr lang="en-US" altLang="zh-CN" dirty="0" err="1"/>
              <a:t>br</a:t>
            </a:r>
            <a:r>
              <a:rPr lang="en-US" altLang="zh-CN" dirty="0"/>
              <a:t>&gt;&lt;</a:t>
            </a:r>
            <a:r>
              <a:rPr lang="en-US" altLang="zh-CN" dirty="0" err="1"/>
              <a:t>br</a:t>
            </a:r>
            <a:r>
              <a:rPr lang="en-US" altLang="zh-CN" dirty="0"/>
              <a:t>&gt;&lt;</a:t>
            </a:r>
            <a:r>
              <a:rPr lang="en-US" altLang="zh-CN" dirty="0" err="1"/>
              <a:t>br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&lt;center&gt;</a:t>
            </a:r>
            <a:endParaRPr lang="zh-CN" altLang="zh-CN" dirty="0"/>
          </a:p>
          <a:p>
            <a:r>
              <a:rPr lang="en-US" altLang="zh-CN" dirty="0"/>
              <a:t>&lt;font size=30 color=red&gt;This is a alias test site!&lt;/font&gt;</a:t>
            </a:r>
            <a:endParaRPr lang="zh-CN" altLang="zh-CN" dirty="0"/>
          </a:p>
          <a:p>
            <a:r>
              <a:rPr lang="en-US" altLang="zh-CN" dirty="0"/>
              <a:t>&lt;/body&gt;</a:t>
            </a:r>
            <a:endParaRPr lang="zh-CN" altLang="zh-CN" dirty="0"/>
          </a:p>
          <a:p>
            <a:r>
              <a:rPr lang="en-US" altLang="zh-CN" dirty="0"/>
              <a:t>&lt;/html&gt;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 smtClean="0"/>
              <a:t>）</a:t>
            </a:r>
            <a:r>
              <a:rPr lang="zh-CN" altLang="en-US" dirty="0" smtClean="0"/>
              <a:t>测试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4245</Words>
  <Application>WPS 演示</Application>
  <PresentationFormat>全屏显示(4:3)</PresentationFormat>
  <Paragraphs>198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第9章 Web服务器配置与管理</vt:lpstr>
      <vt:lpstr>9.1 Apache概述</vt:lpstr>
      <vt:lpstr>9.2 Apache服务器的安装与启动</vt:lpstr>
      <vt:lpstr>9.3 Apache配置文件</vt:lpstr>
      <vt:lpstr>PowerPoint 演示文稿</vt:lpstr>
      <vt:lpstr>PowerPoint 演示文稿</vt:lpstr>
      <vt:lpstr>9.4 Apache的配置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9.5 配置虚拟主机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第9章 配置Web服务器</dc:title>
  <dc:creator>zhang</dc:creator>
  <cp:lastModifiedBy>蓝天</cp:lastModifiedBy>
  <cp:revision>7</cp:revision>
  <dcterms:created xsi:type="dcterms:W3CDTF">2015-02-02T06:56:00Z</dcterms:created>
  <dcterms:modified xsi:type="dcterms:W3CDTF">2025-11-01T01:54:29Z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CC59A8B885A444BA93409007757852F7_12</vt:lpwstr>
  </property>
  <property fmtid="{D5CDD505-2E9C-101B-9397-08002B2CF9AE}" pid="3" name="KSOProductBuildVer">
    <vt:lpwstr>2052-12.1.0.23125</vt:lpwstr>
  </property>
</Properties>
</file>